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DA84-1D64-47ED-AAD9-AA99C1845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A399BA-C3D9-4AED-8F29-37C55C939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3A00D-5729-4518-A152-AC49D7BB5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A2031-60BC-4F15-B483-69751468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542FD-83E1-47D9-A536-01A574E4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2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85EE-8D7C-4F7F-BDBC-16884FCBF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59C56-12F2-4A86-A242-32C9C3DE62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5711B-8452-4C4F-9347-D772297C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B1B4A-414A-4917-8FD3-422C973B4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C0689-1100-40C0-A74F-CE6FE85C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19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A95A21-66FC-4DF3-B121-3CD35CBD7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5D9D5E-8E1B-4F84-B08D-9C10F7D330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B32F4-DBD8-4933-A444-B430F4660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F454F-E586-4566-A6A6-2A3187930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AFF35-DCDB-4D03-8004-3ECCE6962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6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FB99-732E-4B60-AA1A-7CD1D837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910BD-4F80-4015-871B-5CCE97537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9B04-29E5-4CB4-BCDD-1F38089D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A1FA7-B98C-4888-9FE0-40E81C8F5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C67E6-5C86-48C7-9D9F-BA77C0C7B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1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6A51-704E-4F8F-97D0-7BE9AE3B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64521-5A02-4232-B683-8C325922C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C10C5-3A86-4553-8871-75D8E3E9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CE440-651E-489A-B0BB-BC8154222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FE2E0-C91D-4530-9E4B-1DBF60F8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9D91A-6F14-4795-AC6B-D93438822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BFB96-F4B4-4DEF-8398-245721E4B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2A3BF-BF81-4F08-96FE-CE5EF6CE8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E7A6AA-844F-4FCD-B3B3-8879B3880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23B4C-56B8-45FC-90E7-B94CA07F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49D58-8A65-406D-B1D9-C49B1A2AF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3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60869-0628-4AA6-B1B7-C9CCD99C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76DE8-DCCB-4ADF-B056-9778B674C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D3862-19F6-417A-A693-C9DC1AAD1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041146-F0B8-4950-8395-C25364D1A6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AE4628-C583-4C9B-95B4-27D90EAEB6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D53723-9484-4B9A-B9B7-B03EB8DC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B7C025-8592-4191-93CF-E55FDEF9F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3662E-04B1-4344-9326-449E2FC2B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8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87F0-4EDC-4F22-A33A-43B5A915C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7630A6-8F71-40EA-B6F0-A66DAA647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257E7-4257-4560-B9F5-2871D3BFD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6C455-2B60-4938-BC76-EDBE60357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80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665B08-3894-4F82-9EE4-04D19277C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F4AEB-E14E-400E-BE41-88B3865C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85D30-5406-496F-9D48-8C69776B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9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93414-73F4-4076-87AF-541C7E5E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851AA-8E66-4D64-B2E3-A208915B2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41E1CC-70F2-4E63-BFC7-D01F9AAA0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25057-F36F-409F-8F24-9638CFB13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36201-6A1D-49C2-A965-CD28DEE7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01A22-9F45-441C-98CD-60347779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BB550-A51E-4317-AE15-DE24DF50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2C94BE-4D9D-4FD5-8699-5810DF3BD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692E5-354F-4F0B-8764-42102FB1B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1493A-4C42-4FAE-9D30-CEE926CD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6D911-CD5C-4A4D-98F6-3E29363E1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762DC-ABF1-4867-81B7-2838F8EB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5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465A7-D9A1-445E-AC39-6E951FEA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9F2A5-E9CC-45F0-BC51-4C97DC227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1FCDE-62A4-4465-BE70-FFD9FF263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9ABF0-15B0-46C7-9D31-835FB21128EA}" type="datetimeFigureOut">
              <a:rPr lang="en-US" smtClean="0"/>
              <a:t>5/8/2021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0882B-DED2-4F8D-88C2-6D25AB4C4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513CF-970F-4967-87D9-B6EF2B97F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6B4F4-F718-495B-9CA1-CA34ED92B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06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FCA02542-1A11-4985-8B04-DE175F9CF1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62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44391BBF-3FA8-4458-BA16-2F319037B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02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0B2D48D3-2C61-495F-9D17-AB4013D95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55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9865F0AE-28B5-4AB0-9D24-97297B6DB1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20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88CD3627-ECB0-4667-9172-222FDCA8A7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38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C740FDB4-7B83-41B6-B360-8697009504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49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9E6E28C8-7D5C-4A35-BA88-E6EE706E9A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86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F71F6EE7-C4FF-4EDB-B524-ADA1EF9E66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38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EF6069C8-AE65-400E-AB58-574661F5F1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8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31C69370-C572-4679-896B-09673AAEF6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7A618E3B-5942-41ED-A467-AEEFEC84E7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94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C48976D1-9871-46EC-8DA0-BC8639E9FB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69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963BB141-5144-4A71-B9BF-475071C746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87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F484F3F5-FCE6-4696-B734-7E0A26381E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2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EC52CF83-2420-4325-A464-297E6C47E9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84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6C0A4521-ADFA-4D53-A9FE-382F951D33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27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029E9A63-B446-47B3-B94A-597E3529F6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89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4FDDF62C-BEF8-43D8-95FC-8229FAC695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70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F32197A5-5EE0-45C7-ADD6-CF7BFBBE90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76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389EBE58-6834-4C0A-8C39-92AD285DE9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8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347C47C6-2940-4432-83DE-A73F4D7F3C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2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7A880C03-CF76-468D-A354-F24AC72D43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70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F7BAEDC1-4387-42AE-9D6D-FDC5E0766D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912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FBA9F5B1-823A-448E-8CC7-ADC9C3688C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29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58473279-0FD8-4AC7-B1AB-5227AAF141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85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52595EBB-A4F7-4DFE-98AC-FBD98481AF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18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FC0D3FC7-A62B-4226-AD2C-F965CB1E31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81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AA1D2B82-ACEC-46E8-BE8A-98A34084F6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905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25E378E0-A515-42BF-9C30-C7F394BDE9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02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D5118811-E682-4E47-AA92-0CBD09387C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59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5A614FE1-78EC-4E15-A0D6-C5C21F78F8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65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01B36EF5-7E3B-4C63-9C74-66A49643CB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12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0CCCDFA8-55B4-4AF3-81FE-21E140DC79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7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0A13DE4C-3250-4DA2-97BE-F64BDCC746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8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A04FD17B-E53B-4FDE-AA11-97B8C4C3E5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08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94EC1A64-4CA4-425E-AB29-8550C7D50B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59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722FD0BC-AF9B-4957-8292-810C826BEC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16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6193FB69-D1DF-410A-BE40-6ED964F4A9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36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A7E40865-860A-4C9A-A5EA-34AA9FBA8D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794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5F51D703-E37B-4DC6-88E5-38054A05F7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21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1F9C71B1-18BA-4989-AE78-ADE5C59BEF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35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AC651E7A-64EB-4F3E-B50E-09FFF9D261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262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0D96E188-F3E4-4B1C-9A67-6FBB3409F5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33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AC575726-67EB-47CD-85F7-BF576967F4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28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44B3DA52-E8F3-4A64-8AB6-383E5A5C49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70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44EE1087-FD43-4484-A21C-DBB3BCC043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868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367C20F2-F40A-46F4-B506-DDA4D52387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613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2FA51621-9154-46CE-8414-E28E566079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054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81435CD7-53B9-4906-AF4A-0CD5645A1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93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09287E21-485A-4E8D-B2BB-FD8A8E639E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580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FB991C85-0DA2-4A94-94EE-A73AED6135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64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D79E2CFE-DE7A-43E9-ACF8-F537C0A7D9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82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90DBC227-CC3D-4F70-B322-66E0FFD9BC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65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50C9E055-B9F1-4EF3-8DD0-0BD8E0374F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153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B5F4ED0D-3221-408A-A1F6-7BA9822E1E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66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2B8BC623-8195-4EA1-9C7A-3A10B54A82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43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8E273CDE-9713-4AC8-B356-9534980126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299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DE7E5590-6CF3-4197-AD58-D6D2A355CE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227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7935104A-79C9-47C3-BCAB-5E658DBDF8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976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0561CCA7-213A-412F-B97E-3CF8609944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769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40DE019A-AE8B-4CBD-87BD-877B13AE78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82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06CFD712-5293-4EA1-84A7-6FDA97DF65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338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D5DF23C3-8CFC-4ADE-B988-955633E159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348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A4BBC720-165E-45E0-812B-E2B2B767B1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10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8848B9FA-6E1E-47CC-B1A2-CB8A1566B9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574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10A2A1EB-CEB6-4661-BD1B-3F674B23B2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84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3B8260AB-9D96-449A-9416-67220A30F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685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C8355424-7773-4495-B079-4FE4504470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018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64BF1467-D233-468E-8910-BCBB96A56B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807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2063D80D-AA7F-42B1-8D75-58BB2EF64A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113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388893BD-4DCE-4162-B9DA-4D550CF57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105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49CB55DD-64A7-4044-9B01-BBE32C5791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649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7B6962F1-D785-4C57-AB05-05E6E85C6C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659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0C5363EA-4FB3-4A07-90D3-62CFB0A1C0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808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8F632AB3-7B73-4FAB-881E-B0DAC36676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585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B7DA2FBD-B6F7-49BD-B559-BEDA298AB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94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45673418-7A90-4929-846D-A443A8FEC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0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A8409C35-6430-453E-8487-A0A8D3FC9D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304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8411C1A7-28C0-4A02-AA2C-7814D684EB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544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699DA311-B75A-46FD-99B6-079ABA8237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228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E4EE9E80-1153-4752-B639-96F4424F44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71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D3DFC9FD-F0D4-48B6-BCD8-95B6A94208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008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490AFA85-F5EC-489B-BE43-E75B1B69F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216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6607C0E2-717E-4CA8-A1A0-D2BBDA905E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143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E831535D-978C-48A6-98AB-9C4E7436C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652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B7481421-BC89-4CF2-A50E-5D2D7911BB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794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6BB11717-A4A7-417E-B7E5-8F2FA2959B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2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8F3ECE14-FBEA-4327-BA88-8653608000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4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824EF240-4CEC-441C-8ADE-1D91B3649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5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7C7B786C-589E-465A-BD67-680664D87C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2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0003C803-D04D-49D0-97ED-18C42BAD20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70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44F707DA-B3C4-4215-B65B-62EF4E5EE3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89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93A46D57-8CE7-4E11-A813-031FDB2855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16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67F29727-1228-4ADA-AF56-847083B24D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804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0DE3DBC5-7C03-4480-8B3A-6830B59261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47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Riley</dc:creator>
  <cp:lastModifiedBy>Katie Riley</cp:lastModifiedBy>
  <cp:revision>1</cp:revision>
  <dcterms:created xsi:type="dcterms:W3CDTF">2021-05-08T22:52:27Z</dcterms:created>
  <dcterms:modified xsi:type="dcterms:W3CDTF">2021-05-08T22:57:03Z</dcterms:modified>
</cp:coreProperties>
</file>